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54cfffb0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54cfffb0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57133fb1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57133fb1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57133fb1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57133fb1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a2ba6c91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a2ba6c91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63296219c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63296219c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0375" y="1668400"/>
            <a:ext cx="6082200" cy="10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Project proposal.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3285325" y="2812813"/>
            <a:ext cx="24675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Ashiful Hasan Shadman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22341072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7210500" y="3890425"/>
            <a:ext cx="13920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ST: Mehnaz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RA: Amit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4101950" y="535200"/>
            <a:ext cx="27903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Number:  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17"/>
          <p:cNvSpPr txBox="1"/>
          <p:nvPr/>
        </p:nvSpPr>
        <p:spPr>
          <a:xfrm>
            <a:off x="5598500" y="2825013"/>
            <a:ext cx="18948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Nures Saba Tiana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23166007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17"/>
          <p:cNvSpPr txBox="1"/>
          <p:nvPr/>
        </p:nvSpPr>
        <p:spPr>
          <a:xfrm>
            <a:off x="7389975" y="2812825"/>
            <a:ext cx="16626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Azrin Hossain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23173001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17"/>
          <p:cNvSpPr txBox="1"/>
          <p:nvPr/>
        </p:nvSpPr>
        <p:spPr>
          <a:xfrm>
            <a:off x="4644450" y="3890413"/>
            <a:ext cx="21201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Afrin Binta Amzad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</a:t>
            </a: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23166029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"/>
          <p:cNvSpPr txBox="1"/>
          <p:nvPr/>
        </p:nvSpPr>
        <p:spPr>
          <a:xfrm>
            <a:off x="1928825" y="1530200"/>
            <a:ext cx="6407700" cy="29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Significance of Computational Fluid Dynamics (CFD) in various engineering and scientific domains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analyzing hydraulic environments, environmental problems, and aerodynamics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Role of CFD in optimizing engineering systems and predicting fluid behavior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Introduction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Applications of CFD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Diverse fields where CFD has been applied, such as wind engineering, building performance simulation, and battery pack thermal modeling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Role of CFD in studying the combustion of energetic materials and predicting aerodynamic loads on space launch vehicle systems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CFD in optimizing structural designs and enhancing fluid flow efficiency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Role of CFD in Engineering Systems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1422300" y="15752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CFD's role in analyzing pollutants, studying air-water interaction, and predicting stability derivatives for airships and airfoils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CFD in the design and optimization of engineering systems, including centrifugal compressors and heat exchangers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Application of CFD in evaluating flow forces on valves and investigating the impact of cold spots on sub-sea insulation performance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Introduction to Lattice Boltzmann Technique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1460900" y="1635875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Overview of the Lattice Boltzmann Technique as a framework for simulating fluid flow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Structured approach of the Lattice Boltzmann Technique in capturing macroscopic fluid behavior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Sequential evolution from conceptualization to refined implementation in the Lattice Boltzmann Technique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Real-time Visualization of Vorticity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2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2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Importance of real-time visualization of vorticity in understanding fluid dynamics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Dynamic depiction of complex fluid phenomena through real-time vorticity visualization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Contribution of vorticity visualization to the comprehensive exploration of fluid dynamics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Predictive Modeling of </a:t>
            </a:r>
            <a:r>
              <a:rPr lang="en"/>
              <a:t>Karman</a:t>
            </a:r>
            <a:r>
              <a:rPr lang="en"/>
              <a:t> Vortex Streets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3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3"/>
          <p:cNvSpPr txBox="1"/>
          <p:nvPr/>
        </p:nvSpPr>
        <p:spPr>
          <a:xfrm>
            <a:off x="1460900" y="1648075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understanding and predictive modeling of </a:t>
            </a: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Karman</a:t>
            </a: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vortex streets in engineering and scientific domains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Facilitation of optimization of structural designs and enhancement of fluid flow efficiency through predictive modeling of </a:t>
            </a: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Karman</a:t>
            </a: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vortex streets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Visual representation of the intricate dynamics underlying </a:t>
            </a: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Karman</a:t>
            </a: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vortex streets in simulated fluid flow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